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7" r:id="rId2"/>
    <p:sldId id="458" r:id="rId3"/>
    <p:sldId id="459" r:id="rId4"/>
    <p:sldId id="460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524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512" r:id="rId57"/>
    <p:sldId id="513" r:id="rId58"/>
    <p:sldId id="514" r:id="rId59"/>
    <p:sldId id="515" r:id="rId60"/>
    <p:sldId id="516" r:id="rId61"/>
    <p:sldId id="517" r:id="rId62"/>
    <p:sldId id="518" r:id="rId63"/>
    <p:sldId id="519" r:id="rId64"/>
    <p:sldId id="520" r:id="rId65"/>
    <p:sldId id="521" r:id="rId66"/>
    <p:sldId id="522" r:id="rId67"/>
    <p:sldId id="523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5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4315"/>
        <p:guide/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A946F-E153-49A2-A670-2471C25DB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6389B8-9EA7-40F1-B9B4-3C82D2526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B5B724-5BB5-46ED-9B79-0665B84F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10CF20-D7D6-46D2-B4E6-EC1516CD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1567AA-F631-40A8-9946-E29C60D1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5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0B025-3328-477E-BD75-7ACB4FC9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B81374-32AA-44B0-A0B0-1D6FF1D08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6F1110-78D1-4BC0-BDC5-EC028F53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BC29F5-6F05-41AB-B7A8-3A057892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B4C713-0AA4-4F8B-94A0-42638FA5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13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3120F0-3B23-4CF8-9C7F-21E4C7207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DA4C86-3BDD-4961-9B54-A58810990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EC1BF-F6DD-4669-BD82-61A2EDEE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E52312-94D4-4156-AA0C-8364FF55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198469-C308-4DAB-A4C9-04419444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31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B3C92-84CD-419E-9C76-B598D8AD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BE372-4CEA-4FFE-A74C-902520373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03A26-2586-44E4-B4FD-ED40D025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A0A959-D58F-4813-8CBD-7DF3F324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DBD94-E656-4238-B067-E37B6E00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90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BB4DC-869F-4908-9CD8-FDD134C1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E63F3C-5B30-4859-8ACA-F247F751B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063B7B-F68F-480C-A801-9117FB1E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1E5759-829D-4961-A40C-FAAC275E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523258-551A-45B1-BB94-A29161F3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1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91E72-9DDD-4AFF-BDC9-E06AC18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60DC6-0F56-4279-8074-EEC4D0C37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DA6FF5-5C8D-43E7-997F-F98139553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71A33C-BA5C-4BAF-8BF6-9D8B95CE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76D292-809A-45F0-89AE-4313E13D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B2E04C-36D7-4AD8-90F1-CADF908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58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2DCB3-29B7-4E45-B8A3-7894F2AF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4102BD-CF1F-47C8-852E-E1DC124B5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253DD2-87EF-462E-8850-04BDD18EF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2D9812-CA97-42C4-B86D-15162DB85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895B14-9DF1-4B46-A3D3-6A7946CFF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65B11C-2D57-49C7-AC02-9DC1C729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FD73BD-CD8C-4B7C-80B6-0A99C507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B6A472-0B0D-4481-A591-6654F6A3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97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FA1DA-0342-45A8-91AC-83F676D9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E996ED-30C9-4552-B81F-FC7C2F2B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0FB35E-CD4D-4691-A68F-D9009079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6D69C0-4E78-421B-AAD7-BA665F49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02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9116FD-E3B4-4CA1-8B07-72E01C02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3965EA-A47A-4976-8D6D-6895F14E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4896AE-DB45-4566-9EEB-6ABA08B5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8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F3D81-ECB7-40B7-AA54-F971C1DC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E44A3-96A3-4BBD-96CE-98084368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CAA1A3-2C8F-4CFD-94D3-E3255A33F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0C5341-2C90-4428-A7AF-32FB9556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BA8D90-E66A-4FE4-84A7-8D199702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0766ED-F8CA-4E33-9468-6C43D515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59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C2F3E-7B2C-4869-B3DE-EE769156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346ABB-F70E-496C-B01B-E4C37BFC3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1DA7F8-F627-441F-9B81-82A0F5A61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C9ACE0-F492-436C-9119-F02B22D1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772D0F-5B15-40FF-93E0-048E62BA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9A5B71-24A7-4C68-9338-6DF68534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10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419F8-B684-4358-A866-275E8800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59906F-0A68-4BB7-BD2D-9B65298C4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9BE97-AFA4-4226-8D6A-BDE6EDF5C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4C79A-D1CE-46A8-BEC8-5A5A3195BB68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6A0DE4-D7D5-4711-A8DD-CE708B58A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613FE1-4E3A-47B8-B2D3-6C807C1FD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37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05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100428"/>
            <a:ext cx="11838095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1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105190"/>
            <a:ext cx="11838095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0428"/>
            <a:ext cx="11780952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1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124238"/>
            <a:ext cx="11742857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8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0428"/>
            <a:ext cx="11790476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9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5190"/>
            <a:ext cx="11771428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129000"/>
            <a:ext cx="11704762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0" y="109952"/>
            <a:ext cx="11847619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4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14714"/>
            <a:ext cx="11752381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4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5" y="133762"/>
            <a:ext cx="11876190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5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2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9952"/>
            <a:ext cx="11790476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5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109952"/>
            <a:ext cx="11714286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72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33762"/>
            <a:ext cx="11771428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8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1" y="52809"/>
            <a:ext cx="8295238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43285"/>
            <a:ext cx="11800000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7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95" y="129000"/>
            <a:ext cx="8323809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6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38524"/>
            <a:ext cx="11780952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05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2192000" cy="68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37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20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60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8A9B634-5BD8-58E8-0B0A-9622EE9B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6" y="219778"/>
            <a:ext cx="11338985" cy="610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90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7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46D459-20AC-4123-0EC5-A68756893827}"/>
              </a:ext>
            </a:extLst>
          </p:cNvPr>
          <p:cNvSpPr txBox="1"/>
          <p:nvPr/>
        </p:nvSpPr>
        <p:spPr>
          <a:xfrm>
            <a:off x="3051928" y="3119429"/>
            <a:ext cx="61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196BF6-E9EF-68C0-3D45-1B54C490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48"/>
            <a:ext cx="12398113" cy="674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05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39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8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05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3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82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65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42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49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5165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29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22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5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69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6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18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84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33" y="7937"/>
            <a:ext cx="1221413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39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01955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4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065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34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71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66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413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9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80900" cy="68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2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29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01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20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5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799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19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0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9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3928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5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04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5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9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26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0"/>
            <a:ext cx="11742857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2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5190"/>
            <a:ext cx="11780952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2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00428"/>
            <a:ext cx="11819047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0</Words>
  <Application>Microsoft Office PowerPoint</Application>
  <PresentationFormat>宽屏</PresentationFormat>
  <Paragraphs>0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达 杨</cp:lastModifiedBy>
  <cp:revision>4</cp:revision>
  <dcterms:created xsi:type="dcterms:W3CDTF">2021-02-22T15:54:19Z</dcterms:created>
  <dcterms:modified xsi:type="dcterms:W3CDTF">2024-07-26T10:50:34Z</dcterms:modified>
</cp:coreProperties>
</file>